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 by Mads Bertelsen, ESS"/>
          <p:cNvSpPr txBox="1"/>
          <p:nvPr/>
        </p:nvSpPr>
        <p:spPr>
          <a:xfrm>
            <a:off x="5801255" y="6194025"/>
            <a:ext cx="39657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3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43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3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434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5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436" name="Straight Connector 4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7" name="Straight Connector 9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8" name="Straight Connector 10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9" name="Straight Connector 11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40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441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442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443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4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5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6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7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9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52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45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471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455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6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7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0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462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463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464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5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6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7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8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9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70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74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47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478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479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480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483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48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6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7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8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9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0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1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2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3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6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8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499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500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501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502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3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5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07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08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2"/>
      <p:bldP build="whole" bldLvl="1" animBg="1" rev="0" advAuto="0" spid="508" grpId="5"/>
      <p:bldP build="whole" bldLvl="1" animBg="1" rev="0" advAuto="0" spid="504" grpId="6"/>
      <p:bldP build="whole" bldLvl="1" animBg="1" rev="0" advAuto="0" spid="506" grpId="1"/>
      <p:bldP build="whole" bldLvl="1" animBg="1" rev="0" advAuto="0" spid="503" grpId="4"/>
      <p:bldP build="whole" bldLvl="1" animBg="1" rev="0" advAuto="0" spid="507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51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5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16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17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5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525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526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27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28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29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530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31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32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33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53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53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541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component or many straight sections</a:t>
            </a:r>
          </a:p>
        </p:txBody>
      </p:sp>
      <p:sp>
        <p:nvSpPr>
          <p:cNvPr id="54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4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5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6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7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548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49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0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1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2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53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557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Thursday guidebot talk by</a:t>
            </a:r>
            <a:br/>
            <a:r>
              <a:t>Mads Bertelsen</a:t>
            </a:r>
          </a:p>
        </p:txBody>
      </p:sp>
      <p:sp>
        <p:nvSpPr>
          <p:cNvPr id="55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9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56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distribtuin)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without_guide (Converted).mov" descr="without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6718" y="1936576"/>
            <a:ext cx="5340384" cy="4005288"/>
          </a:xfrm>
          <a:prstGeom prst="rect">
            <a:avLst/>
          </a:prstGeom>
          <a:ln w="63500">
            <a:solidFill>
              <a:srgbClr val="666666"/>
            </a:solidFill>
            <a:miter lim="400000"/>
          </a:ln>
        </p:spPr>
      </p:pic>
      <p:sp>
        <p:nvSpPr>
          <p:cNvPr id="31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2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without_guide (Converted).mov" descr="without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6718" y="1936576"/>
            <a:ext cx="5340384" cy="4005288"/>
          </a:xfrm>
          <a:prstGeom prst="rect">
            <a:avLst/>
          </a:prstGeom>
          <a:ln w="63500">
            <a:solidFill>
              <a:srgbClr val="666666"/>
            </a:solidFill>
            <a:miter lim="400000"/>
          </a:ln>
        </p:spPr>
      </p:pic>
      <p:sp>
        <p:nvSpPr>
          <p:cNvPr id="329" name="Shape 389"/>
          <p:cNvSpPr/>
          <p:nvPr/>
        </p:nvSpPr>
        <p:spPr>
          <a:xfrm>
            <a:off x="8540011" y="2823262"/>
            <a:ext cx="315048" cy="2018158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3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3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3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4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4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5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5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5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5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pic>
        <p:nvPicPr>
          <p:cNvPr id="360" name="with_guide (Converted).mov" descr="with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3626" y="1938252"/>
            <a:ext cx="5343476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36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3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with_guide (Converted).mov" descr="with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3626" y="1938252"/>
            <a:ext cx="5343476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366" name="Shape 432"/>
          <p:cNvSpPr/>
          <p:nvPr/>
        </p:nvSpPr>
        <p:spPr>
          <a:xfrm>
            <a:off x="8538112" y="2823262"/>
            <a:ext cx="315048" cy="2018158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7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7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7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7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7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Right Triangle 1"/>
          <p:cNvSpPr/>
          <p:nvPr/>
        </p:nvSpPr>
        <p:spPr>
          <a:xfrm rot="16200000">
            <a:off x="8442705" y="4096136"/>
            <a:ext cx="918989" cy="693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ABABA">
              <a:alpha val="42000"/>
            </a:srgbClr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3" name="Right Triangle 24"/>
          <p:cNvSpPr/>
          <p:nvPr/>
        </p:nvSpPr>
        <p:spPr>
          <a:xfrm rot="5400000">
            <a:off x="8048847" y="2883994"/>
            <a:ext cx="918989" cy="693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ABABA">
              <a:alpha val="42000"/>
            </a:srgbClr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365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3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5"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3"/>
      <p:bldP build="whole" bldLvl="1" animBg="1" rev="0" advAuto="0" spid="38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38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38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388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89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0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1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2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3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396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397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398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400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2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403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405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40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41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415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416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417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3"/>
      <p:bldP build="whole" bldLvl="1" animBg="1" rev="0" advAuto="0" spid="412" grpId="2"/>
      <p:bldP build="whole" bldLvl="1" animBg="1" rev="0" advAuto="0" spid="4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420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4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4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2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427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428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1"/>
      <p:bldP build="whole" bldLvl="1" animBg="1" rev="0" advAuto="0" spid="42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